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8" r:id="rId12"/>
    <p:sldId id="269" r:id="rId13"/>
    <p:sldId id="265" r:id="rId14"/>
    <p:sldId id="271" r:id="rId15"/>
    <p:sldId id="267" r:id="rId16"/>
    <p:sldId id="272" r:id="rId1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6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10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9906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492" y="2404534"/>
            <a:ext cx="63106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492" y="4050834"/>
            <a:ext cx="63106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813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9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2700868"/>
            <a:ext cx="6984793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410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335" y="2160589"/>
            <a:ext cx="3399528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5600" y="2160590"/>
            <a:ext cx="3399528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171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043" y="2160983"/>
            <a:ext cx="34008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043" y="2737246"/>
            <a:ext cx="3400819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34311" y="2160983"/>
            <a:ext cx="340081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34312" y="2737246"/>
            <a:ext cx="3400814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174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5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713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1498604"/>
            <a:ext cx="3131804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875" y="514925"/>
            <a:ext cx="3667252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2777069"/>
            <a:ext cx="313180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541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4800600"/>
            <a:ext cx="698479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334" y="609600"/>
            <a:ext cx="6984793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5367338"/>
            <a:ext cx="6984792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8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609600"/>
            <a:ext cx="6984793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171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9988" y="3632200"/>
            <a:ext cx="586992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40269" y="79037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25571" y="2886556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5849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1931988"/>
            <a:ext cx="6984793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672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40269" y="79037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5571" y="2886556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6759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2" y="609600"/>
            <a:ext cx="697791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648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734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3735" y="609600"/>
            <a:ext cx="1060104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0335" y="609600"/>
            <a:ext cx="5736372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80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9906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4" y="2160590"/>
            <a:ext cx="6984793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4171" y="6041363"/>
            <a:ext cx="74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C8543-B573-4999-AF6A-256D2C65256C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0334" y="6041363"/>
            <a:ext cx="5116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9914" y="6041363"/>
            <a:ext cx="555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54C91F-8BDA-4B6A-9BA8-AAB4DCC6D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71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012168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</a:t>
            </a:r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Тема:</a:t>
            </a:r>
          </a:p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Александр Борисович Раскин</a:t>
            </a:r>
          </a:p>
          <a:p>
            <a:pPr algn="ctr"/>
            <a:endParaRPr lang="kk-KZ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3587" y="1499440"/>
            <a:ext cx="908934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«Как папа выбирал </a:t>
            </a:r>
          </a:p>
          <a:p>
            <a:pPr algn="ctr"/>
            <a:r>
              <a:rPr lang="ru-RU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профессию»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201582"/>
            <a:ext cx="10096034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742950" indent="-742950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1.Ознакомить </a:t>
            </a: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 краткой биографией писателя; </a:t>
            </a:r>
          </a:p>
          <a:p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раскрыть основную мысль произведения;</a:t>
            </a:r>
          </a:p>
          <a:p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2. Учить детей обобщать и делать выводы;</a:t>
            </a:r>
          </a:p>
          <a:p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Развивать речь учащихся и активный словарный запас;</a:t>
            </a:r>
          </a:p>
          <a:p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 Воспитать уважительное отношение к людям разных </a:t>
            </a:r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профессий</a:t>
            </a: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9753" y="3261187"/>
            <a:ext cx="177965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CC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Цели: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77953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627677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3618" y="119728"/>
            <a:ext cx="94307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Организационный момент</a:t>
            </a:r>
          </a:p>
          <a:p>
            <a:pPr algn="ctr"/>
            <a:r>
              <a:rPr lang="ru-RU" sz="5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Психологический настрой</a:t>
            </a:r>
            <a:endParaRPr lang="ru-RU" sz="54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675" y="1841242"/>
            <a:ext cx="86825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7030A0"/>
                </a:solidFill>
              </a:rPr>
              <a:t>- Здравствуйте,</a:t>
            </a:r>
          </a:p>
          <a:p>
            <a:r>
              <a:rPr lang="ru-RU" sz="4000" dirty="0">
                <a:solidFill>
                  <a:srgbClr val="7030A0"/>
                </a:solidFill>
              </a:rPr>
              <a:t>Слово какое чудесное, </a:t>
            </a:r>
          </a:p>
          <a:p>
            <a:r>
              <a:rPr lang="ru-RU" sz="4000" dirty="0">
                <a:solidFill>
                  <a:srgbClr val="7030A0"/>
                </a:solidFill>
              </a:rPr>
              <a:t>красивое, доброе, чуточку нежное</a:t>
            </a:r>
          </a:p>
          <a:p>
            <a:pPr marL="285750" indent="-285750">
              <a:buFontTx/>
              <a:buChar char="-"/>
            </a:pPr>
            <a:r>
              <a:rPr lang="ru-RU" sz="4000" dirty="0">
                <a:solidFill>
                  <a:srgbClr val="7030A0"/>
                </a:solidFill>
              </a:rPr>
              <a:t>Здравствуйте!</a:t>
            </a:r>
          </a:p>
          <a:p>
            <a:r>
              <a:rPr lang="ru-RU" sz="4000" dirty="0">
                <a:solidFill>
                  <a:srgbClr val="7030A0"/>
                </a:solidFill>
              </a:rPr>
              <a:t>Скажем мы новому дню</a:t>
            </a:r>
          </a:p>
          <a:p>
            <a:pPr marL="285750" indent="-285750">
              <a:buFontTx/>
              <a:buChar char="-"/>
            </a:pPr>
            <a:r>
              <a:rPr lang="ru-RU" sz="4000" dirty="0">
                <a:solidFill>
                  <a:srgbClr val="7030A0"/>
                </a:solidFill>
              </a:rPr>
              <a:t>Здравствуйте скажем мы нашим гостям!</a:t>
            </a:r>
          </a:p>
          <a:p>
            <a:r>
              <a:rPr lang="ru-RU" sz="4000" dirty="0">
                <a:solidFill>
                  <a:srgbClr val="7030A0"/>
                </a:solidFill>
              </a:rPr>
              <a:t>Здоровья желаем всем и всему! </a:t>
            </a:r>
          </a:p>
        </p:txBody>
      </p:sp>
    </p:spTree>
    <p:extLst>
      <p:ext uri="{BB962C8B-B14F-4D97-AF65-F5344CB8AC3E}">
        <p14:creationId xmlns:p14="http://schemas.microsoft.com/office/powerpoint/2010/main" val="3142118250"/>
      </p:ext>
    </p:extLst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8854" y="0"/>
            <a:ext cx="3704860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Загадки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00CC"/>
              </a:solidFill>
            </a:endParaRPr>
          </a:p>
          <a:p>
            <a:pPr algn="ctr"/>
            <a:endParaRPr lang="ru-RU" sz="6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65585"/>
            <a:ext cx="86825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B0F0"/>
                </a:solidFill>
              </a:rPr>
              <a:t>Средь облаков на высоте, </a:t>
            </a:r>
          </a:p>
          <a:p>
            <a:r>
              <a:rPr lang="ru-RU" sz="3600" dirty="0" smtClean="0">
                <a:solidFill>
                  <a:srgbClr val="00B0F0"/>
                </a:solidFill>
              </a:rPr>
              <a:t>Мы дружно строим новый дом,</a:t>
            </a:r>
          </a:p>
          <a:p>
            <a:r>
              <a:rPr lang="ru-RU" sz="3600" dirty="0" smtClean="0">
                <a:solidFill>
                  <a:srgbClr val="00B0F0"/>
                </a:solidFill>
              </a:rPr>
              <a:t>Чтобы в тепле и красоте</a:t>
            </a:r>
          </a:p>
          <a:p>
            <a:r>
              <a:rPr lang="ru-RU" sz="3600" dirty="0" smtClean="0">
                <a:solidFill>
                  <a:srgbClr val="00B0F0"/>
                </a:solidFill>
              </a:rPr>
              <a:t>Счастливо жили люди в нем</a:t>
            </a:r>
            <a:endParaRPr lang="ru-RU" sz="3600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90790" y="2121948"/>
            <a:ext cx="329930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Строитель</a:t>
            </a:r>
            <a:endParaRPr lang="ru-RU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ru-RU" sz="48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0393" y="3540570"/>
            <a:ext cx="990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Кто у постели больного сидит?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И как лечиться он всем говорит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Кто болен – он капли предложит принять,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Тому кто здоров, разрешит погулять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29678" y="5530725"/>
            <a:ext cx="307632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Доктор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ru-RU" sz="60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4939" y="514148"/>
            <a:ext cx="86825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B0F0"/>
                </a:solidFill>
              </a:rPr>
              <a:t>Он не летчик, не пилот,</a:t>
            </a:r>
          </a:p>
          <a:p>
            <a:r>
              <a:rPr lang="ru-RU" sz="3600" dirty="0" smtClean="0">
                <a:solidFill>
                  <a:srgbClr val="00B0F0"/>
                </a:solidFill>
              </a:rPr>
              <a:t>Он ведет не самолет,</a:t>
            </a:r>
          </a:p>
          <a:p>
            <a:r>
              <a:rPr lang="ru-RU" sz="3600" dirty="0" smtClean="0">
                <a:solidFill>
                  <a:srgbClr val="00B0F0"/>
                </a:solidFill>
              </a:rPr>
              <a:t>А огромную ракету,</a:t>
            </a:r>
          </a:p>
          <a:p>
            <a:r>
              <a:rPr lang="ru-RU" sz="3600" dirty="0" smtClean="0">
                <a:solidFill>
                  <a:srgbClr val="00B0F0"/>
                </a:solidFill>
              </a:rPr>
              <a:t>Дети кто скажите это?</a:t>
            </a:r>
            <a:endParaRPr lang="ru-RU" sz="3600" dirty="0">
              <a:solidFill>
                <a:srgbClr val="00B0F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10676" y="1306683"/>
            <a:ext cx="439532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Космонавт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ru-RU" sz="60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7307" y="3273532"/>
            <a:ext cx="86825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Вот на краешке с опаской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Он железо красит краской,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У него в руках ведро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Сам расписан он пестро.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72516" y="4535405"/>
            <a:ext cx="439532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Маляр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ru-RU" sz="60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9299" y="0"/>
            <a:ext cx="92672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Сообщение темы, цели урока</a:t>
            </a:r>
            <a:endParaRPr lang="ru-RU" sz="48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244666"/>
            <a:ext cx="9906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2700">
                  <a:noFill/>
                  <a:prstDash val="solid"/>
                </a:ln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Тема:</a:t>
            </a:r>
          </a:p>
          <a:p>
            <a:pPr algn="ctr"/>
            <a:r>
              <a:rPr lang="ru-RU" sz="2800" b="1" dirty="0" smtClean="0">
                <a:ln w="12700">
                  <a:noFill/>
                  <a:prstDash val="solid"/>
                </a:ln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Александр Борисович Раскин</a:t>
            </a:r>
          </a:p>
          <a:p>
            <a:pPr algn="ctr"/>
            <a:r>
              <a:rPr lang="ru-RU" sz="28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«Как папа выбирал профессию»</a:t>
            </a:r>
          </a:p>
          <a:p>
            <a:pPr algn="ctr"/>
            <a:endParaRPr lang="ru-RU" sz="2800" b="1" dirty="0" smtClean="0">
              <a:ln w="12700">
                <a:noFill/>
                <a:prstDash val="solid"/>
              </a:ln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2700">
                  <a:noFill/>
                  <a:prstDash val="solid"/>
                </a:ln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Цели:</a:t>
            </a:r>
          </a:p>
          <a:p>
            <a:pPr marL="742950" indent="-742950"/>
            <a:r>
              <a:rPr lang="ru-RU" sz="28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1.Ознакомить с краткой биографией писателя; </a:t>
            </a:r>
          </a:p>
          <a:p>
            <a:r>
              <a:rPr lang="ru-RU" sz="28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раскрыть основную мысль произведения;</a:t>
            </a:r>
          </a:p>
          <a:p>
            <a:r>
              <a:rPr lang="ru-RU" sz="28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2. Учить детей обобщать и делать выводы;</a:t>
            </a:r>
          </a:p>
          <a:p>
            <a:r>
              <a:rPr lang="ru-RU" sz="28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Развивать речь учащихся и активный словарный запас;</a:t>
            </a:r>
          </a:p>
          <a:p>
            <a:r>
              <a:rPr lang="ru-RU" sz="28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3. Воспитать уважительное отношение к людям разных </a:t>
            </a:r>
          </a:p>
          <a:p>
            <a:r>
              <a:rPr lang="ru-RU" sz="2800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профессий.</a:t>
            </a: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6315" y="4778062"/>
            <a:ext cx="749040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Александр Борисович Раскин</a:t>
            </a:r>
            <a:r>
              <a:rPr lang="ru-RU" sz="66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endParaRPr lang="ru-RU" sz="6600" b="1" i="1" dirty="0">
              <a:ln w="9525">
                <a:solidFill>
                  <a:srgbClr val="002060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28" name="Picture 4" descr="http://www.planeta-l.ru/files/page/literature/child_l/rask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4406" y="174174"/>
            <a:ext cx="5203064" cy="4449341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7088" y="0"/>
            <a:ext cx="463139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Чтение текста</a:t>
            </a:r>
            <a:endParaRPr lang="ru-RU" sz="48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4580" name="Picture 4" descr="http://aonijospot11.appspot.com/justclickit.ru/flash/book/book%20(15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7639" y="837889"/>
            <a:ext cx="8154945" cy="572534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9060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Работа над текстом</a:t>
            </a:r>
            <a:endParaRPr lang="ru-RU" sz="9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5602" name="Picture 2" descr="C:\Documents and Settings\Администратор\Рабочий стол\56c83857710d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5006" y="3044698"/>
            <a:ext cx="5094976" cy="3484397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18960617">
            <a:off x="1273992" y="3147136"/>
            <a:ext cx="6984793" cy="2109308"/>
          </a:xfrm>
        </p:spPr>
        <p:txBody>
          <a:bodyPr>
            <a:noAutofit/>
          </a:bodyPr>
          <a:lstStyle/>
          <a:p>
            <a:pPr algn="ctr"/>
            <a:r>
              <a:rPr lang="ru-RU" sz="8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</a:rPr>
              <a:t>Физминутка</a:t>
            </a:r>
            <a:r>
              <a:rPr lang="ru-RU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</a:rPr>
              <a:t> </a:t>
            </a:r>
            <a:endParaRPr lang="ru-RU" sz="9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5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906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Словарная работа</a:t>
            </a:r>
            <a:endParaRPr lang="ru-RU" sz="72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9703" y="2052859"/>
            <a:ext cx="3360212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Юнга</a:t>
            </a:r>
            <a:endParaRPr lang="ru-RU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ru-RU" sz="9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669345"/>
            <a:ext cx="66896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Колотушка</a:t>
            </a:r>
            <a:endParaRPr lang="ru-RU" sz="96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945" y="178025"/>
            <a:ext cx="9906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Выборочное чтение</a:t>
            </a:r>
            <a:endParaRPr lang="ru-RU" sz="72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026" name="Picture 2" descr="http://weclipart.com/gimg/4BCD6435DFB4FA53/7012011-Old-opened-book-color-illustration--Stock-Illustration-book-open-clipa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253" y="2783660"/>
            <a:ext cx="4680000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522563" y="3059571"/>
            <a:ext cx="9906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Чтение по ролям</a:t>
            </a:r>
            <a:endParaRPr lang="ru-RU" sz="72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05" y="0"/>
            <a:ext cx="3095625" cy="3409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57678"/>
            <a:ext cx="9906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Пословицы</a:t>
            </a:r>
            <a:endParaRPr lang="ru-RU" sz="72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96" y="3458007"/>
            <a:ext cx="3026535" cy="200910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68946" y="591286"/>
            <a:ext cx="70318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</a:t>
            </a:r>
            <a:r>
              <a:rPr lang="ru-RU" sz="9600" b="1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</a:rPr>
              <a:t>Итог урока</a:t>
            </a:r>
            <a:endParaRPr lang="ru-RU" sz="9600" b="1" i="1" dirty="0">
              <a:ln w="22225">
                <a:solidFill>
                  <a:srgbClr val="002060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3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68665"/>
            <a:ext cx="9906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CC"/>
                </a:solidFill>
              </a:rPr>
              <a:t> Рефлексия</a:t>
            </a:r>
            <a:endParaRPr lang="ru-RU" sz="72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71" y="827466"/>
            <a:ext cx="7340958" cy="62333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5594" y="0"/>
            <a:ext cx="779572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0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Спасибо за внимание</a:t>
            </a:r>
            <a:endParaRPr lang="ru-RU" sz="6000" b="0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287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1713</TotalTime>
  <Words>271</Words>
  <Application>Microsoft Office PowerPoint</Application>
  <PresentationFormat>Лист A4 (210x297 мм)</PresentationFormat>
  <Paragraphs>66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Физминутка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fgfdgfg fdgdfg</dc:creator>
  <cp:lastModifiedBy>Пользователь Windows</cp:lastModifiedBy>
  <cp:revision>23</cp:revision>
  <dcterms:created xsi:type="dcterms:W3CDTF">2017-01-23T08:57:04Z</dcterms:created>
  <dcterms:modified xsi:type="dcterms:W3CDTF">2017-01-27T06:44:02Z</dcterms:modified>
</cp:coreProperties>
</file>